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الثامنة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منهج البحث التجريبي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383905" y="2708920"/>
            <a:ext cx="8380242" cy="23042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	يعد المنهج التجريبي من مناهج البحث المهمة التي تحاول معالجة المشكلة على شاكلة مناهج البحث المستعملة في العلوم الطبيعية وهو اقربها لحل المشكلات بالطريقة العلمية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5750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الثامنة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4</cp:revision>
  <dcterms:created xsi:type="dcterms:W3CDTF">2019-12-11T09:33:04Z</dcterms:created>
  <dcterms:modified xsi:type="dcterms:W3CDTF">2019-12-15T17:29:14Z</dcterms:modified>
</cp:coreProperties>
</file>